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3AD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63D42-BFBB-4EAE-A279-474B51306465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02C4D-A02D-49DD-861A-A0B856CD2F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E3A22-3748-4D38-9D22-2F734F61CB83}" type="datetimeFigureOut">
              <a:rPr lang="en-US" smtClean="0"/>
              <a:t>8/20/2009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6E1A7-2D24-4FA0-916A-9A64AD7ED2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08108-BF32-47BA-AB3E-F3006BAC85CF}" type="datetime1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60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DF87-07A6-4326-96A3-1A1A7D000BAC}" type="datetime1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224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6F6F-9F69-4E72-9B66-78FDC8009851}" type="datetime1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26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A294-68E1-454F-9C56-816EACC0866E}" type="datetime1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8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EE2C6-C5D2-4E73-AA4A-338BFB27BC60}" type="datetime1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69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2D78B-3A9E-4C61-BB9C-187D893B1901}" type="datetime1">
              <a:rPr lang="en-US" smtClean="0"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17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042C-D207-41A2-AE99-57B5DDAA73AE}" type="datetime1">
              <a:rPr lang="en-US" smtClean="0"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40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DC0B-2556-4E6C-9345-43567B8859F7}" type="datetime1">
              <a:rPr lang="en-US" smtClean="0"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9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604B-35AA-48FC-B46A-396D86F6CF1D}" type="datetime1">
              <a:rPr lang="en-US" smtClean="0"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18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25E3-7C52-49ED-9AFB-AA9F0B7254BF}" type="datetime1">
              <a:rPr lang="en-US" smtClean="0"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055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03B5-99B4-4158-A961-465A7988C981}" type="datetime1">
              <a:rPr lang="en-US" smtClean="0"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734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43F4-870B-4581-94CE-7D70C63C0151}" type="datetime1">
              <a:rPr lang="en-US" smtClean="0"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A61B-6DF9-4F62-BA90-CDB660CD6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1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.jpeg"/><Relationship Id="rId4" Type="http://schemas.openxmlformats.org/officeDocument/2006/relationships/image" Target="../media/image3.pn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0.png"/><Relationship Id="rId7" Type="http://schemas.openxmlformats.org/officeDocument/2006/relationships/image" Target="../media/image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5.png"/><Relationship Id="rId4" Type="http://schemas.openxmlformats.org/officeDocument/2006/relationships/image" Target="../media/image25.emf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56823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4956"/>
            <a:ext cx="12192000" cy="50419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56823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4956"/>
            <a:ext cx="12192000" cy="504190"/>
          </a:xfrm>
          <a:prstGeom prst="rect">
            <a:avLst/>
          </a:prstGeom>
          <a:noFill/>
        </p:spPr>
      </p:pic>
      <p:sp>
        <p:nvSpPr>
          <p:cNvPr id="7" name="Block Arc 6"/>
          <p:cNvSpPr/>
          <p:nvPr/>
        </p:nvSpPr>
        <p:spPr>
          <a:xfrm rot="5400000">
            <a:off x="-2341347" y="942975"/>
            <a:ext cx="4686300" cy="4629150"/>
          </a:xfrm>
          <a:prstGeom prst="blockArc">
            <a:avLst>
              <a:gd name="adj1" fmla="val 10796974"/>
              <a:gd name="adj2" fmla="val 24284"/>
              <a:gd name="adj3" fmla="val 127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2594" y="926800"/>
            <a:ext cx="559050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Tag Registration &amp; Printing Process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06623" y="1483850"/>
            <a:ext cx="5606136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smtClean="0">
                <a:solidFill>
                  <a:schemeClr val="bg1"/>
                </a:solidFill>
              </a:rPr>
              <a:t>Tagging Process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87039" y="2063349"/>
            <a:ext cx="568689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Dispatching Center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68235" y="2659094"/>
            <a:ext cx="557784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Receiving Center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644143" y="5753159"/>
            <a:ext cx="4320330" cy="34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u="sng" dirty="0" smtClean="0"/>
              <a:t>Stallion systems &amp; solutions Pvt. Ltd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33600" y="3276600"/>
            <a:ext cx="61722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kern="0" dirty="0" smtClean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Proposed RFID H/W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63900" y="4216400"/>
            <a:ext cx="698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RFID Based Bag Counting Solution</a:t>
            </a:r>
          </a:p>
          <a:p>
            <a:r>
              <a:rPr lang="en-US" sz="2400" b="1" dirty="0" smtClean="0">
                <a:latin typeface="Arial Black" pitchFamily="34" charset="0"/>
              </a:rPr>
              <a:t/>
            </a:r>
            <a:br>
              <a:rPr lang="en-US" sz="2400" b="1" dirty="0" smtClean="0">
                <a:latin typeface="Arial Black" pitchFamily="34" charset="0"/>
              </a:rPr>
            </a:br>
            <a:r>
              <a:rPr lang="en-US" sz="2400" b="1" dirty="0" smtClean="0">
                <a:latin typeface="Arial Black" pitchFamily="34" charset="0"/>
              </a:rPr>
              <a:t>Generic Consultancy - Railway Project 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5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32"/>
          <a:stretch/>
        </p:blipFill>
        <p:spPr>
          <a:xfrm>
            <a:off x="8434288" y="857488"/>
            <a:ext cx="1970467" cy="1441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13" y="4385720"/>
            <a:ext cx="1596384" cy="89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671" y="5347135"/>
            <a:ext cx="845976" cy="7397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863" y="5300348"/>
            <a:ext cx="1021545" cy="8789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91685" y="3154489"/>
            <a:ext cx="68329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RFID middleware application will print on RFID tags with Batch No., Lot No., Manufacturing date, Date &amp; Time and UID number. </a:t>
            </a:r>
          </a:p>
          <a:p>
            <a:pPr algn="just"/>
            <a:endParaRPr lang="en-GB" b="1" dirty="0"/>
          </a:p>
          <a:p>
            <a:pPr algn="just"/>
            <a:r>
              <a:rPr lang="en-US" b="1" dirty="0"/>
              <a:t>Process: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b="1" dirty="0" smtClean="0"/>
              <a:t>User </a:t>
            </a:r>
            <a:r>
              <a:rPr lang="en-GB" b="1" dirty="0"/>
              <a:t>will request codes from </a:t>
            </a:r>
            <a:r>
              <a:rPr lang="en-GB" b="1" dirty="0" smtClean="0"/>
              <a:t>ERP </a:t>
            </a:r>
            <a:r>
              <a:rPr lang="en-GB" b="1" dirty="0"/>
              <a:t>web application 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b="1" dirty="0" smtClean="0"/>
              <a:t>User </a:t>
            </a:r>
            <a:r>
              <a:rPr lang="en-GB" b="1" dirty="0"/>
              <a:t>will get encrypted code file, decrypt the code file.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b="1" dirty="0" smtClean="0"/>
              <a:t>User </a:t>
            </a:r>
            <a:r>
              <a:rPr lang="en-GB" b="1" dirty="0"/>
              <a:t>will create batch in RFID Plant application.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b="1" dirty="0" smtClean="0"/>
              <a:t>User </a:t>
            </a:r>
            <a:r>
              <a:rPr lang="en-GB" b="1" dirty="0"/>
              <a:t>will print the RFID tags through RFID Printer using RFID middleware application. 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8601714" y="2298981"/>
            <a:ext cx="1970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ERP </a:t>
            </a:r>
            <a:r>
              <a:rPr lang="en-US" sz="1600" b="1" dirty="0"/>
              <a:t>Web Server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501" y="875967"/>
            <a:ext cx="1846408" cy="14230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024763" y="2198822"/>
            <a:ext cx="1658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RFID Plant Server</a:t>
            </a:r>
          </a:p>
        </p:txBody>
      </p:sp>
      <p:cxnSp>
        <p:nvCxnSpPr>
          <p:cNvPr id="36" name="Straight Arrow Connector 35"/>
          <p:cNvCxnSpPr>
            <a:stCxn id="7" idx="1"/>
          </p:cNvCxnSpPr>
          <p:nvPr/>
        </p:nvCxnSpPr>
        <p:spPr>
          <a:xfrm flipH="1">
            <a:off x="2683743" y="1578235"/>
            <a:ext cx="5750545" cy="23307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838111" y="2646026"/>
            <a:ext cx="16142" cy="998922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2164" y="3837132"/>
            <a:ext cx="2099951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Tag Printing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8562" y="645134"/>
            <a:ext cx="471208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Tag Registration &amp; Printing Process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6825" y="4623515"/>
            <a:ext cx="0" cy="11848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6428" y="4623515"/>
            <a:ext cx="2993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56825" y="5806225"/>
            <a:ext cx="2993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0356"/>
            <a:ext cx="12192000" cy="504190"/>
          </a:xfrm>
          <a:prstGeom prst="rect">
            <a:avLst/>
          </a:prstGeom>
          <a:noFill/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56823"/>
          </a:xfrm>
          <a:prstGeom prst="rect">
            <a:avLst/>
          </a:prstGeom>
          <a:noFill/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3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9483" y="5310102"/>
            <a:ext cx="9903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User</a:t>
            </a:r>
            <a:r>
              <a:rPr lang="en-GB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b="1" dirty="0" smtClean="0"/>
              <a:t>will apply the RFID tags on</a:t>
            </a:r>
            <a:r>
              <a:rPr lang="en-US" sz="1600" dirty="0" smtClean="0"/>
              <a:t> </a:t>
            </a:r>
            <a:r>
              <a:rPr lang="en-US" b="1" dirty="0"/>
              <a:t>bags</a:t>
            </a:r>
            <a:r>
              <a:rPr lang="en-US" sz="1600" dirty="0"/>
              <a:t> </a:t>
            </a:r>
            <a:r>
              <a:rPr lang="en-GB" b="1" dirty="0" smtClean="0"/>
              <a:t>using  </a:t>
            </a:r>
            <a:r>
              <a:rPr lang="en-US" b="1" dirty="0" smtClean="0"/>
              <a:t>Manual label pasting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208" y="2810511"/>
            <a:ext cx="2995254" cy="12206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2723" y="3979758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bags</a:t>
            </a:r>
            <a:r>
              <a:rPr lang="en-US" sz="1600" dirty="0" smtClean="0"/>
              <a:t> 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8886110" y="4164424"/>
            <a:ext cx="1929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RFID Tagged </a:t>
            </a:r>
            <a:r>
              <a:rPr lang="en-US" sz="1600" dirty="0" smtClean="0"/>
              <a:t> </a:t>
            </a:r>
            <a:r>
              <a:rPr lang="en-US" b="1" dirty="0"/>
              <a:t>bags</a:t>
            </a:r>
            <a:r>
              <a:rPr lang="en-US" sz="1600" dirty="0"/>
              <a:t> </a:t>
            </a:r>
            <a:endParaRPr 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39425" y="1310448"/>
            <a:ext cx="3052293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Tagging Process 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369058" y="2905211"/>
            <a:ext cx="1744513" cy="5767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48601" y="3444428"/>
            <a:ext cx="14427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Pasting the tag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323" y="2344909"/>
            <a:ext cx="1856715" cy="18246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90" y="2180994"/>
            <a:ext cx="1856715" cy="182460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4956"/>
            <a:ext cx="12192000" cy="50419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5682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83808" y="2861311"/>
            <a:ext cx="520420" cy="212089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3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4283" y="4192502"/>
            <a:ext cx="2251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Two entry gate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1625" y="764348"/>
            <a:ext cx="3052293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Existing Process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4956"/>
            <a:ext cx="12192000" cy="50419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56823"/>
          </a:xfrm>
          <a:prstGeom prst="rect">
            <a:avLst/>
          </a:prstGeom>
          <a:noFill/>
        </p:spPr>
      </p:pic>
      <p:pic>
        <p:nvPicPr>
          <p:cNvPr id="1026" name="Picture 2" descr="F:\RFID DATA\Quotation\Generic\Railway Project\late-arriv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0" y="1549400"/>
            <a:ext cx="4305300" cy="2489200"/>
          </a:xfrm>
          <a:prstGeom prst="rect">
            <a:avLst/>
          </a:prstGeom>
          <a:noFill/>
        </p:spPr>
      </p:pic>
      <p:pic>
        <p:nvPicPr>
          <p:cNvPr id="1027" name="Picture 3" descr="F:\RFID DATA\Quotation\Generic\Railway Project\fertilizer-urea-b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133600"/>
            <a:ext cx="1790700" cy="17907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600700" y="412750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Bag</a:t>
            </a:r>
            <a:endParaRPr lang="en-US" b="1" dirty="0"/>
          </a:p>
        </p:txBody>
      </p:sp>
      <p:pic>
        <p:nvPicPr>
          <p:cNvPr id="1028" name="Picture 4" descr="F:\RFID DATA\Quotation\Generic\Railway Project\07NOV2014NIE03_17-01-2015_19_30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8050" y="1523999"/>
            <a:ext cx="4464050" cy="250190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8264183" y="4192502"/>
            <a:ext cx="2251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Existing process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3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592" y="2330534"/>
            <a:ext cx="2894778" cy="252935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461533" y="2968282"/>
            <a:ext cx="1222410" cy="53457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2774" y="4160466"/>
            <a:ext cx="1738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RFID Tagged </a:t>
            </a:r>
            <a:r>
              <a:rPr lang="en-US" sz="1400" dirty="0" smtClean="0"/>
              <a:t> </a:t>
            </a:r>
            <a:r>
              <a:rPr lang="en-US" sz="1600" b="1" dirty="0"/>
              <a:t>bags</a:t>
            </a:r>
            <a:r>
              <a:rPr lang="en-US" sz="1400" dirty="0"/>
              <a:t> 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3155058" y="4215155"/>
            <a:ext cx="1545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Manual 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6604685" y="4869429"/>
            <a:ext cx="43055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Manual </a:t>
            </a:r>
            <a:r>
              <a:rPr lang="en-GB" sz="1600" b="1" dirty="0"/>
              <a:t>carrying RFID </a:t>
            </a:r>
            <a:r>
              <a:rPr lang="en-GB" sz="1600" b="1" dirty="0" smtClean="0"/>
              <a:t>tagged Bag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568286" y="5192105"/>
            <a:ext cx="6344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For Dispatch user will pass the </a:t>
            </a:r>
            <a:r>
              <a:rPr lang="en-US" b="1" dirty="0" smtClean="0"/>
              <a:t>bags </a:t>
            </a:r>
            <a:r>
              <a:rPr lang="en-US" b="1" dirty="0"/>
              <a:t>through RFID </a:t>
            </a:r>
            <a:r>
              <a:rPr lang="en-US" b="1" dirty="0" smtClean="0"/>
              <a:t>gate </a:t>
            </a:r>
            <a:r>
              <a:rPr lang="en-US" b="1" dirty="0"/>
              <a:t>to </a:t>
            </a:r>
            <a:r>
              <a:rPr lang="en-US" b="1" dirty="0" smtClean="0"/>
              <a:t>dispatch</a:t>
            </a:r>
            <a:endParaRPr lang="en-US" sz="1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648" y="5165268"/>
            <a:ext cx="1747218" cy="11370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84318" y="5481454"/>
            <a:ext cx="235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RFID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/>
              <a:t>Middleware System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332"/>
          <a:stretch/>
        </p:blipFill>
        <p:spPr>
          <a:xfrm>
            <a:off x="9405213" y="815800"/>
            <a:ext cx="1970467" cy="14414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81" y="725933"/>
            <a:ext cx="1846408" cy="14230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772085" y="2189010"/>
            <a:ext cx="1776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ERP </a:t>
            </a:r>
            <a:r>
              <a:rPr lang="en-US" sz="1600" b="1" dirty="0"/>
              <a:t>Web Server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8595" y="2029123"/>
            <a:ext cx="1220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RFID </a:t>
            </a:r>
            <a:r>
              <a:rPr lang="en-US" sz="1600" b="1" dirty="0" smtClean="0"/>
              <a:t> </a:t>
            </a:r>
            <a:r>
              <a:rPr lang="en-US" sz="1600" b="1" dirty="0"/>
              <a:t>Server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9432867" y="6097799"/>
            <a:ext cx="2432208" cy="17636"/>
          </a:xfrm>
          <a:prstGeom prst="straightConnector1">
            <a:avLst/>
          </a:prstGeom>
          <a:ln w="57150">
            <a:solidFill>
              <a:schemeClr val="accent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3"/>
          </p:cNvCxnSpPr>
          <p:nvPr/>
        </p:nvCxnSpPr>
        <p:spPr>
          <a:xfrm flipH="1" flipV="1">
            <a:off x="9955370" y="3595211"/>
            <a:ext cx="1847011" cy="3305"/>
          </a:xfrm>
          <a:prstGeom prst="straightConnector1">
            <a:avLst/>
          </a:prstGeom>
          <a:ln w="57150">
            <a:solidFill>
              <a:schemeClr val="accent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197576" y="1528157"/>
            <a:ext cx="7235290" cy="8390"/>
          </a:xfrm>
          <a:prstGeom prst="straightConnector1">
            <a:avLst/>
          </a:prstGeom>
          <a:ln w="57150">
            <a:solidFill>
              <a:schemeClr val="accent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2163" y="698301"/>
            <a:ext cx="272876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Dispatching Center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59" y="2323263"/>
            <a:ext cx="1856715" cy="182460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1865075" y="1536546"/>
            <a:ext cx="0" cy="45788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1255724" y="1528157"/>
            <a:ext cx="60935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6319" y="2768901"/>
            <a:ext cx="1716548" cy="1754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378" y="2817108"/>
            <a:ext cx="1758488" cy="16819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158" y="2542274"/>
            <a:ext cx="1758488" cy="1681912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4956"/>
            <a:ext cx="12192000" cy="504190"/>
          </a:xfrm>
          <a:prstGeom prst="rect">
            <a:avLst/>
          </a:prstGeom>
          <a:noFill/>
        </p:spPr>
      </p:pic>
      <p:pic>
        <p:nvPicPr>
          <p:cNvPr id="32" name="Picture 3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56823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447800" y="2857500"/>
            <a:ext cx="3683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00208" y="2823211"/>
            <a:ext cx="520420" cy="212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91608" y="3128011"/>
            <a:ext cx="333442" cy="135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43408" y="2912112"/>
            <a:ext cx="363492" cy="148135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6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0483" y="4034278"/>
            <a:ext cx="1627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RFID Tagged Bag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41" y="2471333"/>
            <a:ext cx="1808736" cy="159683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792167" y="2948435"/>
            <a:ext cx="1354093" cy="5737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6618643" y="2948435"/>
            <a:ext cx="1393386" cy="573758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57" y="2800633"/>
            <a:ext cx="1349395" cy="1105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79" y="4855779"/>
            <a:ext cx="1747218" cy="11370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72549" y="5970697"/>
            <a:ext cx="235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RFID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/>
              <a:t>Middleware System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332"/>
          <a:stretch/>
        </p:blipFill>
        <p:spPr>
          <a:xfrm>
            <a:off x="1308464" y="605638"/>
            <a:ext cx="1970467" cy="14414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257" y="797315"/>
            <a:ext cx="1846408" cy="14230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416731" y="2080759"/>
            <a:ext cx="1776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RFID Web Server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64207" y="1931811"/>
            <a:ext cx="1658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RFID Plant Server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1530182" y="1374716"/>
            <a:ext cx="9003" cy="4049592"/>
          </a:xfrm>
          <a:prstGeom prst="line">
            <a:avLst/>
          </a:prstGeom>
          <a:ln w="57150">
            <a:solidFill>
              <a:schemeClr val="accent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2" idx="3"/>
          </p:cNvCxnSpPr>
          <p:nvPr/>
        </p:nvCxnSpPr>
        <p:spPr>
          <a:xfrm flipH="1">
            <a:off x="8026097" y="5424308"/>
            <a:ext cx="3504085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1108285" y="1374716"/>
            <a:ext cx="464234" cy="0"/>
          </a:xfrm>
          <a:prstGeom prst="straightConnector1">
            <a:avLst/>
          </a:prstGeom>
          <a:ln w="5715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0246412" y="3224838"/>
            <a:ext cx="1300240" cy="10476"/>
          </a:xfrm>
          <a:prstGeom prst="straightConnector1">
            <a:avLst/>
          </a:prstGeom>
          <a:ln w="57150">
            <a:solidFill>
              <a:schemeClr val="accent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65711" y="5424308"/>
            <a:ext cx="497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User will </a:t>
            </a:r>
            <a:r>
              <a:rPr lang="en-US" b="1" dirty="0" smtClean="0"/>
              <a:t>scan dispatching Bag  </a:t>
            </a:r>
            <a:r>
              <a:rPr lang="en-US" b="1" dirty="0"/>
              <a:t>or take physical inventory through RFID handheld Reader.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3227299" y="1315339"/>
            <a:ext cx="6189432" cy="4240"/>
          </a:xfrm>
          <a:prstGeom prst="straightConnector1">
            <a:avLst/>
          </a:prstGeom>
          <a:ln w="57150">
            <a:solidFill>
              <a:schemeClr val="accent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0205767" y="4652392"/>
            <a:ext cx="1142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Wired Link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92615" y="722241"/>
            <a:ext cx="4703685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Physical Inventory of Bag (Optional)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92" y="2209669"/>
            <a:ext cx="1856715" cy="1824609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4956"/>
            <a:ext cx="12192000" cy="504190"/>
          </a:xfrm>
          <a:prstGeom prst="rect">
            <a:avLst/>
          </a:prstGeom>
          <a:noFill/>
        </p:spPr>
      </p:pic>
      <p:pic>
        <p:nvPicPr>
          <p:cNvPr id="24" name="Picture 2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56823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63708" y="2721612"/>
            <a:ext cx="414292" cy="168838"/>
          </a:xfrm>
          <a:prstGeom prst="rect">
            <a:avLst/>
          </a:prstGeom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6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752" y="1983248"/>
            <a:ext cx="3248004" cy="281997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561301" y="3112027"/>
            <a:ext cx="1073292" cy="57677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8204" y="4174238"/>
            <a:ext cx="2095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RFID Tagged HDPE Bag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3155058" y="4215155"/>
            <a:ext cx="1545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Manual 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6380347" y="4840182"/>
            <a:ext cx="4257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Manual </a:t>
            </a:r>
            <a:r>
              <a:rPr lang="en-GB" sz="1600" b="1" dirty="0"/>
              <a:t>carrying RFID tagged </a:t>
            </a:r>
            <a:r>
              <a:rPr lang="en-GB" sz="1600" b="1" dirty="0" smtClean="0"/>
              <a:t>Bag</a:t>
            </a:r>
            <a:endParaRPr lang="en-US" sz="1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648" y="5179336"/>
            <a:ext cx="1747218" cy="11370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71618" y="5443354"/>
            <a:ext cx="235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RFID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dirty="0"/>
              <a:t>Middleware System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332"/>
          <a:stretch/>
        </p:blipFill>
        <p:spPr>
          <a:xfrm>
            <a:off x="9267830" y="689697"/>
            <a:ext cx="1970467" cy="14414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74" y="860925"/>
            <a:ext cx="1846408" cy="14230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280089" y="367704"/>
            <a:ext cx="1776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ERP </a:t>
            </a:r>
            <a:r>
              <a:rPr lang="en-US" sz="1600" b="1" dirty="0"/>
              <a:t>Web Server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38610" y="584753"/>
            <a:ext cx="1658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RFID Plant Server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432867" y="5971186"/>
            <a:ext cx="2432208" cy="17636"/>
          </a:xfrm>
          <a:prstGeom prst="straightConnector1">
            <a:avLst/>
          </a:prstGeom>
          <a:ln w="57150">
            <a:solidFill>
              <a:schemeClr val="accent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082017" y="3248161"/>
            <a:ext cx="1781693" cy="34400"/>
          </a:xfrm>
          <a:prstGeom prst="straightConnector1">
            <a:avLst/>
          </a:prstGeom>
          <a:ln w="57150">
            <a:solidFill>
              <a:schemeClr val="accent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797591" y="1389615"/>
            <a:ext cx="6539592" cy="40839"/>
          </a:xfrm>
          <a:prstGeom prst="straightConnector1">
            <a:avLst/>
          </a:prstGeom>
          <a:ln w="57150">
            <a:solidFill>
              <a:schemeClr val="accent1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13581" y="742766"/>
            <a:ext cx="2322377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Receiving Center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9246" y="5282573"/>
            <a:ext cx="6437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/>
              <a:t>The Bag will passing through RFID Gate reader and simultaneously Bag ID (IN Count) will be recorded into the server.</a:t>
            </a:r>
            <a:endParaRPr lang="en-US" sz="16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20" y="2335857"/>
            <a:ext cx="1856715" cy="1824609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1816628" y="1389615"/>
            <a:ext cx="16869" cy="46377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1138041" y="1383302"/>
            <a:ext cx="687021" cy="6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3578" y="2558072"/>
            <a:ext cx="1758488" cy="16819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682" y="2348557"/>
            <a:ext cx="1758488" cy="1681912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4956"/>
            <a:ext cx="12192000" cy="504190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6823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24008" y="2848612"/>
            <a:ext cx="490492" cy="1998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2708" y="2975611"/>
            <a:ext cx="395766" cy="1612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78308" y="2658111"/>
            <a:ext cx="312692" cy="127433"/>
          </a:xfrm>
          <a:prstGeom prst="rect">
            <a:avLst/>
          </a:prstGeom>
        </p:spPr>
      </p:pic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8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78756"/>
            <a:ext cx="12192000" cy="50419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68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97401" y="780866"/>
            <a:ext cx="268455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Proposed hardware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50" y="1681162"/>
            <a:ext cx="971550" cy="117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3700" y="2971800"/>
            <a:ext cx="157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 AN86609C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2287" y="1650999"/>
            <a:ext cx="1331913" cy="124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52700" y="3035300"/>
            <a:ext cx="23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Alien ALR-F800 Reader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0262" y="1460499"/>
            <a:ext cx="1430338" cy="145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905500" y="30480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ALR-H450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808" y="1502411"/>
            <a:ext cx="2995254" cy="12206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24900" y="2997200"/>
            <a:ext cx="16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RFID Paper Tag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7537" y="3767137"/>
            <a:ext cx="1084263" cy="20348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870200" y="5727700"/>
            <a:ext cx="270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 Anti-theft Gate reader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8263" y="4055748"/>
            <a:ext cx="1710437" cy="14716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48500" y="5676900"/>
            <a:ext cx="133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RFID Printer</a:t>
            </a:r>
            <a:endParaRPr lang="en-US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5071" y="2426135"/>
            <a:ext cx="845976" cy="739734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682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54956"/>
            <a:ext cx="12192000" cy="504190"/>
          </a:xfrm>
          <a:prstGeom prst="rect">
            <a:avLst/>
          </a:prstGeom>
          <a:noFill/>
        </p:spPr>
      </p:pic>
      <p:pic>
        <p:nvPicPr>
          <p:cNvPr id="6" name="image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343879"/>
            <a:ext cx="2825750" cy="21120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22124" y="3640555"/>
            <a:ext cx="3747752" cy="1107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6600" dirty="0" smtClean="0"/>
              <a:t>Thank You</a:t>
            </a:r>
            <a:endParaRPr lang="en-IN" sz="6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AA61B-6DF9-4F62-BA90-CDB660CD63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279</Words>
  <Application>Microsoft Office PowerPoint</Application>
  <PresentationFormat>Custom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Nagendra kambli</dc:creator>
  <cp:lastModifiedBy>Sanket</cp:lastModifiedBy>
  <cp:revision>82</cp:revision>
  <dcterms:created xsi:type="dcterms:W3CDTF">2016-12-19T12:35:21Z</dcterms:created>
  <dcterms:modified xsi:type="dcterms:W3CDTF">2009-08-19T22:17:41Z</dcterms:modified>
</cp:coreProperties>
</file>